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g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Ha'e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Ñe'ereko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gua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Ñandejára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/>
              <a:t>Ñandejára Ohenói Moiséspe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ohendúrõ guare Ñandejára ñeʼẽ, ¿mbaʼépa ohecha?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parral parral iporãva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arai ha arasunu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ka’avo hendýva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yguasu oñemboja’óva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ka’avo hendýva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25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Gedeón ha umi 300 kuimbaʼe orekóva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lang="g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Ñe'ereko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/>
              <a:t>Ñandejára remimbou ojehechauka jave Gedeónpe, he'i: “Ñandejára oĩ nendive, ñorairõhára ipu'akapáva”.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Juez-kuéra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remimbou ojehechauka Gedeónpe ha he’i: “Ñandejára oĩ nendive, ñorairõhára ipu’akapáva”. Ñandejára ome’ẽ chupe seguridad rocío ha polar rupive.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Ojerovia rire Ñandejára ohenói hague chupe, oity Baal ha altar umi israelíta oadoráva.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heʼi Gedeónpe oiporavo hag̃ua umi ñorairõhára ipuʼaka hag̃ua umi madiánpe. Ñandejára heʼiháicha, 300 kuimbaʼénte ojeporavo.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ome’ẽ chupe peteĩ plan iporãitereíva oataka haĝua chupekuéra. Ñandejára oheja chupekuéra toguereko trompeta ha mba’yru nandi ha hyepýpe oguerekóva antorcha.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Pyhare, Gedeón ha umi 300 kuimba’e ojapo pe plan Ñandejára ome’ẽva’ekue chupekuéra. Haʼekuéra ogana pe gérra madianita kóntrape.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Gedeón ha umi 300 kuimbaʼe ogana pe gérra heta madianita kóntrape, iñeʼẽrendúgui Ñandejára órden rupive añoite.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secreto agana haĝua che rekovépe ha’e cheñe’ẽrendu Ñandejárape.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Ha’e pe Tupã Ipu’akapáva ikatúva ipu’aka hetaiterei fuerza enemigo rehe 300 kuimba’énte reheve.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ndojeporúi Gedeón ha umi 300 kuimbaʼe ogana hag̃ua iñenemígope?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mba’yru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kyse puku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antorcha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kyse puku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ohechávo ohoha omaña haguã, Tupã ohenói chupe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ka’aguy ryepýgui, .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"¡Moisés! ¡Moisés!" Ha Moisés he'i: “Péina aime”.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lang="g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Ñe'ereko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/>
              <a:t>Ñandejára remimbou ojehechauka jave Gedeónpe, he'i: “Ñandejára oĩ nendive, ñorairõhára ipu'akapáva”.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Juez-kuéra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26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/>
              <a:t>Sansón, peteĩ Ñorairõhára Mbarete.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kuñakarai imemby peteĩ mitãkuimbaʼe ha ombohéra Sansón. Ha'e okakuaa ha Ñandejára ohovasa chupe.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Juez-kuéra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peteĩ líder hérava Sansón umi isrraelíta mburuvichakuéra apytépe. Haʼe ningo peteĩ kuimbaʼe ojeaparta vaʼerã Ñandejárape onase guive.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Sansón ningo peteĩ ñorairõhára imbaretetereíva. Sansón rupi, umi filistéo ha ambue tetã ombohasa asýva chupekuéra ndaikatúi ombohasa asy umi israelítape</a:t>
            </a:r>
            <a:r xmlns:a="http://schemas.openxmlformats.org/drawingml/2006/main">
              <a:rPr lang="g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nahanirivéima.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Imbarete osẽ iñakãraguegui. Ha katu, iñakãrague oñeafeita kuri oñembotavy haguére. Upéicha, operde ipu’aka.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Sansónpe ojejagarra ha umi enemígo opuka hese. Ombyasy oñembotavy haguére oñemombaʼeguasu haguére.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Sansón oñembo’e Ñandejárape omombarete jey haĝua chupe ipahaitépe. Ñandejára ombohovái iñembo’e ha ome’ẽ chupe pu’aka ipahápe.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Sansón ha’eva’ekue peteĩ kuimba’e oñeme’ẽva’ekue chupe peteĩ grásia especial ha llamamiento Ñandejáragui.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katu, iñemomba’eguasu rupi,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operdepaite umíva.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Avei ñande ha’e Ñandejára ra’y ohayhuetéva orrecibíva Ñandejára grásia ha misión.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Upévare, ñañemomirĩva’erã Ñandejára Ñe’ẽ renondépe.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ohendu ha ombohovái ñane ñemboʼe serio ha añetegua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17. Ñe’ẽpoty ha ñe’ẽpoty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Ha'e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Ñe'ereko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gua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Ñandejára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Umi Desastre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Moõguipa ou Sansón puʼaka?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iñakãrague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brazo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iñakãrague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kuñakarai imemby peteĩ mitãkuimbaʼe ha ombohéra Sansón. Ha'e okakuaa ha Ñandejára ohovasa chupe.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Juez-kuéra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27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/>
              <a:t>Ruth, Kuña Carácter Noble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Nde retãygua ha'éta che retãygua ha nde Tupã che Jára.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Kuña judía, Noemí oguereko mokõi ita'ýra omenda gentil-kuérare. Ha katu, omano mokõi ita’ýra. Upéicha, opyta mokõi itajýra viuda ndive.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 odesidi oho jey hógape Judápe. He'i mokõi itajýrape ohojey haguã hógape. Ha katu, itajýra mokõiha ndohói jey itavaguasúpe, ha katu osegi isuegra-pe oiko haĝua Judápe.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ombyatyvaʼerã pe semílla hembýva oiko hag̃ua Noemí ndive, pórke haʼe ndorekói iména omaneha hag̃ua hóga.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ningo ohupi pe semílla hembýva peteĩ kokue Boaz mbaʼévape. Boaz oimoʼã haʼeha peteĩ kuña imbaʼeporãva ha omenda Rut rehe.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orresivi Rut ha Noemípe ifamília ha oiko vyʼápe. Amo gotyove, rréi David ha Jesús ou Boaz ha Rut familiarégui.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ningo peteĩ gentil. Haʼe ningo peteĩ kuña porã ha ipyʼaporãva ha oservi porã isuégrape.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Upéicha, ha’e ojehovasa.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Ñaipytyvõva’erã avei ñande rapichápe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pemombaʼeguasu Ñandejárape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korasõ porã ha ipy’aite guive.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umi egipcio oikuaáta che ha'eha Ñandejára, aipysóvo che po Egipto rehe ha aguenohẽvo Israel guápe chugui.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nomañái pe okáguio ojehechaháicha, omaña uvei pe korasõre.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¿Mbaʼérepa Noemí oho jey hógape Moabgui Judápe?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hasy haguére..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omanógui iména..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omanógui mokõi ita'ýra..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oikuaaségui ifamilia-pe..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omanógui mokõi ita'ýra..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Nde retãygua ha'éta che retãygua ha nde Tupã che Jára.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28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Ana ñemboʼe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pe mitãkaria'y Samuel osegi okakuaa ha oguerohory Ñandejára ha kuimba'ekuéra ndive.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ndorekói vaʼekue itaʼýra. Upévare, ombyasyeterei ha oñemboʼe Ñandejárape. “Oh, Ru Tupã, reme’ẽramo chéve peteĩ ta’ýra, ame’ẽta chupe nde rehehápe oikove aja pukukue.”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imanduʼa iñemboʼe rehe ha omeʼẽ Anape peteĩ mitãkuimbaʼe hérava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omeʼẽ itaʼýrape oadora hag̃ua Ñandejárape témplope oñemboʼe haguéicha yma.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oiko vaʼekue témplope oadora Ñandejárape. Ha’e ohupyty heta grásia yvypóra ha Ñandejáragui.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Samuel michĩ okakuaa porã ha oiko chugui peteĩ mitãkaria’y. Upéi, upe rire, oiko chugui peteĩ proféta ohendúva Ñandejára ñeʼẽ.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omombeʼu Ñandejára omanda vaʼekue pe rréi egipcio Faraónpe. ”Péicha he’i Ñandejára: Eheja che retãygua toho, chemomba’eguasu haguã.”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ohendupaite Ana ñembo’e, imandu’a hese ha ombohovái porãiterei.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ohendu hína opa ñane ñemboʼe.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Upévare, ñañemboʼevaʼerã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seriamente ha honestamente.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ohendu ore ñemboʼe ha ombohovái fielmente.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lang="g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Mba'era'a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¿Mbaʼérepa Ana oñembyasyeterei?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tyekue hasýgui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ndaipórigui viru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ndaipórigui ta’ýra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ivaieterei haguére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ndaipórigui ta’ýra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pe mitãkaria'y Samuel osegi okakuaa ha oguerohory Ñandejára ha kuimba'ekuéra ndive.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Rréi Saúl, Israel Rréi ypykue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he'i: “Pehendu chupekuéra ha peme'ẽ chupekuéra peteĩ mburuvicha guasu”. Upéi Samuel he'i umi Israel guápe: “Opavave toho jey itávape”.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“¡Roikotevẽ peteĩ rréi!”. Israelgua ojerure ome'ê haguã chupe kuéra peteĩ rréi Samuel-pe.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“Ame’ẽta chupekuéra peteĩ rréi ha’ekuéra ojerure haguéicha.“ Ñandejára ombohovái Samuel-pe.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omondo Saúlpe Samuel rendápe. Ñandejára oheja Samuélpe oñohẽ aséite iñakãre oiko hag̃ua chugui rréi Israelgua.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“Kóva hína ore ruvicha, Saúl.” Samuel oikuaauka umi isrraelítape Ñandejára omoĩ hague Saúlpe omoakãva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"Mba'eveichavérõ! Mávapa Ñandejára? Che ha’e peteĩ tupã“ Faraón ombotove mbarete.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Ñepyrũrã Saúl omoakã porã umi isrraelítape iñeʼẽrendúvo jeroviahápe Ñandejára rembipota. Péro oiko chugui peteĩ rréi vai otraisiona vaʼekue Ñandejára rembipota oñemombaʼeguasu ha oñemombaʼeguasu rupi.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Ñepyrũrã Saúl iñumílde.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Péro oiko rire chugui rréi,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ndojapovéima Ñandejára rembipota.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Oñembotuicha ha oipotaiterei.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Peñemomirĩ meme vaʼerã pende Ru Ñandejára penemopuʼã vove.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ohayhu umi iñumíldevape,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katu ombotove umi oñemomba’eguasúvape.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ojerure Samuélpe umi isrraelíta?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tembi’u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mburuvicha guasu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Ñe’ẽ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mburuvicha guasu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he'i: “Pehendu chupekuéra ha peme'ẽ chupekuéra peteĩ mburuvicha guasu”. Upéi Samuel he'i umi Israel guápe: “Opavave toho jey itávape”.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/>
              <a:t>Mitãkuimba'e, David Ojukava'ekue Goliat-pe</a:t>
            </a:r>
            <a:r xmlns:a="http://schemas.openxmlformats.org/drawingml/2006/main">
              <a:rPr lang="gn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he'i filistéope: “Nde reju che kóntrape kyse puku, lánsa ha jabalína reheve, che katu aju ne rehe Tupã Ipu'akapáva rérape, Israel ehérsito Jára, nde repu'ãva'ekue”.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Filistea kampaméntope oĩ vaʼekue peteĩ soldádo tuichaitereíva hérava Goliat. Haʼe oinsulta Ñandejára réra omoñepyrũvo peteĩ ñorairõ.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Avave noñanimái oñorairõ hendive omondýigui chupe.</a:t>
            </a:r>
          </a:p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Upe jave, mitãkaria’y, David he’i rréi Saúlpe: “Aháta añorairõ hendive”.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‘Ikatu agana chupe Ñandejára oĩramo chendive’.</a:t>
            </a:r>
          </a:p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oñemboja Goliat ndive cinco ita liso reheve.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oñembo’e Ñandejárape. “Ñandejára, por favor, eikuaauka chéve mba’épa rejapóta ko’áĝa guive.”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he'i Goliat-pe ou va'ekue hese kyse puku ha lánsa reheve. “¡Añorairõ penendive Tupã Ñandejára rérape!”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oity peteĩ ita ha oinupã Goliat isyváre.</a:t>
            </a:r>
          </a:p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ogana ko ñorairõ Ñandejára pytyvõ rupive.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Mbo’epy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soldádo Israelgua okyhyje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gigante Goliat rehegua. Okyhyje hikuái chugui.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David, ojeroviáva Ñandejára oproteheha chupe, pyʼaguasúpe oñorairõ hendive ha ipuʼaka hese.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Jagueroviavaʼerã Ñandejára siémpre ñandeproteheha. Ikatu jaguereko py’aguasu jerovia rupive Ñandejára ñandeprotehetaha oimeraẽ circunstancia-pe.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Py’aguasu oúva Ñandejárare jeroviagui ikatu ipu’aka oimeraẽ kyhyje rehe.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ome’ẽ victoria umi oñorairõvape hesehápe.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rakaʼe David oityvaʼekue Goliat rehe?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kyse puku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escudo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ita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he'i filistéope: “Nde reju che kóntrape kyse puku, lánsa ha jabalína reheve, che katu aju ne rehe Tupã Ipu'akapáva rérape, Israel ehérsito Jára, nde repu'ãva'ekue”.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oheja umi desástre Egipto tuichakue javeve. Umi hénte egipcio ha Faraón oikuaama mávapa Ñandejára añetegua.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“Moisés, esẽ koʼág̃aite Egíptogui enterove ne israelíta ndive.” Faraón ndojapói mbaʼeve, síno oheja chupekuéra oho.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Faraón oimoʼã haʼe imbaretevéva omboykévo Ñandejárape.</a:t>
            </a:r>
            <a:r xmlns:a="http://schemas.openxmlformats.org/drawingml/2006/main">
              <a:rPr lang="g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Upévare, haʼe oĩ vaʼerã kuri umi desástre tuicháva guýpe.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Ñakonfesava’erã Ñandejára ha’eha pe Ipu’akapáva ndaha’éi ñande.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ohechávo ohoha omaña haguã, Tupã ohenói chupe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ka’aguy ryepýgui, .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"¡Moisés! ¡Moisés!" Ha Moisés he'i: “Péina aime”.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haʼe diferénte fórma umi taʼanga térã ambue dios japu.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oikove ha omba’apo Ipu’aka ipu’akapáva reheve.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¿Mboy desástrepa Ñandejára omboguejy Egipto ári?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cinco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 ary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umi egipcio oikuaáta che ha'eha Ñandejára, aipysóvo che po Egipto rehe ha aguenohẽvo Israel guápe chugui.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 18 rehegua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Peteĩ Pilar Arai rehegua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4400"/>
              <a:t>ha Peteĩ Pilar Tata rehegua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Árape Ñandejára oho henondépe peteĩ arai ryrúpe oisãmbyhy haguã chupekuéra hape, ha pyharekue tatakuápe ohesape haguã chupekuéra, ikatu haguã oviaha ára térã pyhare.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oiko vaʼekue Egíptope 430 áño pukukue. Osẽ hikuái Egipto-gui oho jey haguére pe yvy oñeprometévape-Canaán-pe, opakuévo umi 430 áño.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“¿Mbaʼéicha piko jahupyty pe tape porã?”, “¿Mbaʼépa jajapóta jajotopáramo tapére umi hénte ivaívare?”. Heta ojepy'apy hikuái.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tiémpope Ñandejára ohechauka chupekuéra pruéva haʼe ogiaha chupekuéra. Haʼe vaʼekue pe arai pilar.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Pyhare, oiko chugui tata pilár. Péicha Ñandejára ogia chupekuéra pyhare ha ára.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“¡Ndorokyhyjéi, Ñandejára oĩgui orendive!” Umi isrraelíta oagradese Ñandejárape ogia haguére chupekuéra arai pilár ha tata pilár reheve.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árape, Moisés ohechávo peteĩ egipcio oinupãha peteĩ isrraelítape, ipochy, oñemoĩ ipuévlo ykére ha ojuka pe egipciope.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lang="g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Heta hénte isrraelíta ohasárõ guare pe desiérto ipeligrósova, Ñandejára ohechauka chupekuéra pruéva haʼe ogia ha oproteheha chupekuéra pe arai pilár ha pe tatakua reheve.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Koʼág̃a, Ñandejára oĩ chendive ha cheprotehe. Ñame'ẽ aguyje Ñandejárape.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oĩ ñanendive tapiaite.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pyhare ha ára ñandeprotehe.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osẽrõ guare Egíptogui, ¿mbaʼépepa Ñandejára ogia chupekuéra?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arai ryru ha tata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guyra ha pira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kuarahy ha jasy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jagua ha mymba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arai ryru ha tata ryru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Árape Ñandejára oho henondépe peteĩ arai ryrúpe oisãmbyhy haguã chupekuéra hape, ha pyharekue tatakuápe ohesape haguã chupekuéra, ikatu haguã oviaha ára térã pyhare.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Umi isrraelíta ohasávo pe mar ojedividi vaʼekue yvy isekohápe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Moisés oipyso ipo yguasu ári, ha upe pyhare pukukue Ñandejára omboyke yvytu hatã kuarahy resẽguio yguasu ha ojapo chugui yvy seko. Umi y oñemboja’o,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ha umi isrraelíta ojotopa pe mar Rojo ndive ohokuévo Canaánpe.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Egipcio omuña umi israelítape ojagarra jey hag̃ua chupekuéra.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Upéi, oiko peteĩ mbaʼe iporãitereíva! Ñandejára oheja pe Mar Rojo oñembojaʼo ha umi isrraelíta ohasa pe yvy isekohápe.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soldádo egipcio omonoʼõ chupekuéra, péro pe mar oho jey, enterove soldádo egipcio ohypýi pe márpe. Ni peteĩva ndoikovéi.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Faraón ohendúvo upéva, Moisés okyhyje chugui ha okañy Egipto róga guasúgui ha oho oiko Madián desiértope.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¡Roagradese Ñandejárape oresalva haguére! Enterove isrraelíta opurahéi purahéi vyʼarã.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osalva umi isrraelítape situasión desesperada-gui.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Avei aime kuri pe situasiónpe amano hag̃ua pekádo káusare, péro Ñandejára ombou Jesúspe chesalva hag̃ua!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¡Ñandejára chesalva pe ñemano eterno-gui!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¡Oh, Ru Tupã, aguyjevete ndéve!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¿Ñandejára piko?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Tupã ha’e ñande salvador osalváva itavayguakuérape peteĩ tape hechapyrãva rupive.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¿Mbaʼéichapa umi isrraelíta ohasa pe mar Rojo?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omondo chupekuéra peteĩ várko tuicháva.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Nhandejáry toguata hikuái yguasu y ári.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omboja’o Mar Rojo ha oheja oguata hikuái</a:t>
            </a:r>
          </a:p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yvy seko.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oheja oveve hikuái yguasu ári.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Ñandejára omboja’o Mar Rojo ha oheja oguata hikuái</a:t>
            </a:r>
          </a:p>
          <a:p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pe yvy seko.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Moisés oipyso ipo yguasu ári, ha upe pyhare pukukue Ñandejára omboyke yvytu hatã kuarahy resẽguio yguasu ha ojapo chugui yvy seko. Umi y oñemboja’o,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/>
              <a:t>Ñandejára Omboguejyva’ekue So’o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"Ahendu umi israelíta ñe'ẽmbegue. Ere chupekuéra: 'Ka'arupytũ jave pe'úta so'o, ha pyhareve peñemyenyhẽta mbujape. Upérõ peikuaáta che ha'eha Ñandejára pende Jára'.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ndoguerekói mbaʼeveichagua tembiʼu pe desiértope. Upéi oñembohory hikuái Moisés ha Ñandejára rehe.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 Ñandejára he'i Moiséspe. “Amboguejýta peẽme tembi’u yvágagui.”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Pyhareve, ojekuaa umi escama ipire hũva escarcha-icha pe desierto piso-pe.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oiko vaʼekue ovecharerekua ramo 40 áño ha amo ipahápe oreko 80 áño.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Ka’aru ou hi’arikuéra codorniz ha ho’a ha ojaho’i pe kampaménto. Ombyaty hikuái, ombojy ha ho’u. Ha'ekuéra nomanói ñembyahýigui ni pe desierto-pe.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“¡Aguyje ndéve, Ñandejára!” Moisés ha pe puévlo isrraelíta oñesorprende ohechávo Ñandejára podér ipuʼakapáva.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ome’ẽ Itavayguakuérape tembi’u ára ha ára tape hechapyrãva ha Ipu’aka ipu’akapáva jepe pe desierto-pe ndojuhúihápe mba’eve.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Roguerovia Ñandejára ome’ẽtaha ñandéve ñane remikotevẽ hape hechapyrãva reheve fielmente.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¿Ñandejára piko?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Ha’e Tupã hechapyrãva oikuaáva ñane remikotevẽ de antemano ha ome’ẽva chupekuéra Ihape hechapyrãva.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omeʼẽ Ñandejára ipuévlope omanóva ñembyahýigui?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ha Codorniz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ha Kamby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So’o ha 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Mandyju ha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Manna ha Codorniz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"Ahendu umi israelíta ñe'ẽmbegue. Ere chupekuéra: 'Ka'arupytũ jave pe'úta so'o, ha pyhareve peñemyenyhẽta mbujape. Upérõ peikuaáta che ha'eha Ñandejára pende Jára'. ".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/>
              <a:t>Umi Diez Mandamiento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opyta Ñandejára ndive cuarenta ára ha pyhare okaru'ỹre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mbujape térã y ojey’u haguã. Ha ohai umi távla ári umi ñe'ẽme'ẽ ñe'ẽme'ẽ rehegua--Umi Diez Mandamiento.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Israelgua og̃uahẽ yvyty Horeb(pe yvyty Sinaí)pe. Tupã Ñandejára rekomimbipa henyhẽ Mont Sinaí (Yvyty Horeb) ári.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heʼi Moiséspe: “Ejupi che rendápe pe montáñape”. Moisés ojupi Tupã yvyty ári.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ára, Ñandejára ohenói chupe pe ka’avo hendýva ryepýpe ha he’i chupe. “Romondóta Faraón rendápe resalva hag̃ua che puévlo isrraelítape Egíptogui.”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Tupã Ñandejára oñembyaty yvyty Horeb-pe.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Tupã ome'ẽ Moiséspe umi ita ryru. Ñandejára ohai hese umi léi ha tembiapoukapy umi israelíta okumpli hag̃ua-umi Diez Mandamiento.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“Aguyje Ñandejára, reme’ẽ haguére oréve umi léi.”</a:t>
            </a:r>
          </a:p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opensa: “Ame’ẽta ha ambo’éta ko Diez Mandamientos ivaliosoitéva.”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Diez Mandamiento ha’e umi reglamento preciado Ñandejára ome’ẽva’ekue ñande rekovére.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iñeʼẽrendúramo Ñandejára léikuérare, Ñandejára ovyʼáta ñande rekovére.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ome’ẽ ñandéve umi léi ha umi Diez Mandamiento.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oheja ojekuaa ñandéve ko’ã léi ha tembiapoukapy rupive.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Moõpa Ñandejára ohai umi Diez Mandamiento?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Tabla yvyra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Yvyku’i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Kuatiahaipyre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Tabla ita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Tabla ita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opyta Ñandejára ndive cuarenta ára ha pyhare okaru'ỹre</a:t>
            </a: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mbujape térã y ojey’u haguã. Ha ohai umi távla ári umi ñe'ẽme'ẽ ñe'ẽme'ẽ rehegua--Umi Diez Mandamiento.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22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Pe Vakara’y de Oro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Ojagarra pe omeʼẽva hikuái chupe ha ojapo chugui peteĩ taʼanga ojejapóva pe fórmape</a:t>
            </a:r>
          </a:p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peteĩ vakaraʼy raʼygui, omodeláva peteĩ tembiporu rupive. Upéi he'i hikuái: “Ko'ãva hína ne tupãnguéra, Israel, nde renohẽva'ekue Egiptogui”.</a:t>
            </a:r>
          </a:p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ndoguejýirõ guare pe Yvytygui are guivéma, oñeñandu vai hikuái. “Ñaikotevẽ ñande tupã ñandegueraha Moisés rendaguépe.”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ou jey Egipto-pe osalva haĝua ipuévlope umi israelíta oguerekóva pe yvyra Ñandejára omeʼẽva chupe.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Upévare, ojapo hikuái peteĩ vakaraʼy de óro ha omombaʼeguasu chupe itupãramo omotenonde hag̃ua chupekuéra.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oguejýva hína umi Diez Mandamiento reheve ipochyeterei.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ipochy pochy hesekuéra. “Ahundíta chupekuéra. Upéi che ajapóta ndehegui peteĩ tetã tuicháva”.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Péro, Moisés oñemboʼe Ñandejárape operdona hag̃ua chupekuéra en serio. Ñandejára ohendu Moisés ñembo’e ha operdona chupekuéra.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lang="g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Ñandejára ndocha’éivéva ha’e ñamomba’eguasu ambue tupãnguérape Chupe rangue.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rejapo ndejehegui mba'eveichagua ta'anga taha'e ha'éva.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Tahaʼe haʼéva la oikóva, ani reñesũ chupekuéra ha remombaʼeguasu chupekuéra.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rgbClr val="FF0000"/>
                </a:solidFill>
              </a:rPr>
              <a:t>Ñandejára?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ndocha’éi umi ta’anga oadorávo hetave Chupe rangue.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¿Mbaʼe taʼangapa ojapo umi isrraelíta opeka haguére?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Apakani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Vakara’y Oro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Vakara’y plata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Plata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Apakani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Vakara’y Oro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Ojagarra pe omeʼẽva hikuái chupe ha ojapo chugui peteĩ taʼanga ojejapóva pe fórmape</a:t>
            </a:r>
          </a:p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peteĩ vakaraʼy raʼygui, omodeláva peteĩ tembiporu rupive. Upéi he'i hikuái: “Ko'ãva hína ne tupãnguéra, Israel, nde renohẽva'ekue Egiptogui”.</a:t>
            </a:r>
          </a:p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23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Ñandejára Róga (Tabernáculo) oĩva Desierto-pe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Pe ára oñemoĩ haguépe pe tavernákulo, pe Témplo de Testimonio, arai ojahoʼi. Ka'aru guive pyhareve peve pe arai oĩva pe tavernákulo ári ojogua tatápe.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Papapykuéra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ohenói Moiséspe omoakãva umi isrraelíta orekórõ guare 80 áño.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plan idiferente ñande plan-gui, ha katu Iplan akóinte perfecto.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Jagueroviava’erã Ñandejára plan ha’eha perfecto ha jadependeva’erã Hese.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he’i Moiséspe ojapo haguã Tabernáculo-Tupã Róga.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omombe’u opa mba’e pe Tabernáculo rehegua-mba’éichapa ha opa mba’e oñembosako’iva’erã chupe ĝuarã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Ñandejára oikuaauka chupekuéra mbaʼéichapa oipuru vaʼerã káda artíkulo oadora jave Ñandejárape pe Tavernákulope.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ha umi isrraelíta puévlo ojapo pe Tavernákulogui—Ñandejára Róga—Ñandejára heʼiháicha.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Pe ára oñemboguapy haguépe pe tavernákulo, pe arai ohechaukáva Tupã reko mimbipa ojaho'i chupe. Pe tavernákulo ohechauka vaʼekue Ñandejára oĩha umi isrraelítandi.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oheja umi israelíta ojapo pe tavernákulo-Tupã róga, ha ojapo chupekuéra oiko hag̃ua pe tavernákulo icentro ramo.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Jaikova’erã Ñandejára ndive ñane apytu’ũ ha ñande rekove mbyte ramo.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rgbClr val="FF0000"/>
                </a:solidFill>
              </a:rPr>
              <a:t>Ñandejára?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oiko ñanendive, oguata ñanendive, ñandegueraha ha oñe’ẽ ñanendive.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Ñandejára oheja ojapo umi isrraelíta?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Vakara’y Oro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tembiapoukapy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Tabernáculo-Tupã Róga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Tabernáculo-Tupã Róga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bg1">
                    <a:lumMod val="50000"/>
                  </a:schemeClr>
                </a:solidFill>
              </a:rPr>
              <a:t>Pe ára oñemoĩ haguépe pe tavernákulo, pe Témplo de Testimonio, arai ojahoʼi. Ka'aru guive pyhareve peve pe arai oĩva pe tavernákulo ári ojogua tatápe.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Papapykuéra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24 rehegua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Ha'e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ñe'ereko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gua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Ñandejára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400"/>
              <a:t>Ho'a Jericó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gn" altLang="ko-KR" sz="3200"/>
              <a:t>¿Ñandejára piko?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ñandegueraha iplan perfecto reheve. Ndaipóri javy Ñandejára plan-kuérape.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séptimo vése, umi saserdóte ombopúvo pe trompéta, Josué heʼi pe puévlope: “¡Pesapukái! ¡Ñandejára omeʼẽ peẽme pe siuda!”.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ohose pe yvy oñeprometévape. Péro Jericó, haʼéva peteĩ kastíllo tuicháva, omboty chupekuéra hape.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Tupã he'i Josuépe, ha'éva mburuvicha kuéra, mba'éichapa ohundíta Jericó.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ojere Jericó murállare 7 día aja Ñandejára heʼiháicha.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Oguata aja hikuái pe murálla jerére seis día aja, káda día peteĩ tiémpore, Jericó nomýiri ni peteĩ centímetro.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Ára sietehápe oguata hikuái 7 vése. Sieteha jey, osapukái hatã hikuái, ho’a pe muro.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ndaikatúi ohundi Jericó ipuʼaka rupive. Ha katu Ñandejára ohundi Jericó ipu’aka rupive hesekuéra.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isrraelíta ogana pe victoria iñeʼẽrendu rupi Ñandejárape.</a:t>
            </a: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Jaikove ñande rekove iñe'ẽrendúvo Ñandejárape.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¡Jaagradese Ñandejárape ñanemopuʼã haguére!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3200"/>
              <a:t>Ñandejára?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rgbClr val="C00000"/>
                </a:solidFill>
              </a:rPr>
              <a:t>Ñandejára..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ome’ẽ victoria Itavayguakuérape ĝuarã Ipu’aka guasu rupive.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Ha’e ha’e Tupã Victoria rehegua!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Ñandejára omanda Josuépe ohundi hag̃ua Jericó?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Pemombo ita Jericópe 7 ára pukukue.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Peñembo’e 7 ára pukukue Jericó rehe.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Pepurahéi ñemomba’eguasu siete ára pukukue Jericó rehe.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Jaguata Jericó murálla 7 ára pukukue ha at</a:t>
            </a:r>
          </a:p>
          <a:p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ára paha ome’ẽ peteĩ sapukái hatã.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Jaguata Jericó murálla 7 ára pukukue ha at</a:t>
            </a:r>
          </a:p>
          <a:p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ára paha ome’ẽ peteĩ sapukái hatã.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séptimo vése, umi saserdóte ombopúvo pe trompéta, Josué heʼi pe puévlope: “¡Pesapukái! ¡Ñandejára omeʼẽ peẽme pe siuda!”.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